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16"/>
  </p:notesMasterIdLst>
  <p:sldIdLst>
    <p:sldId id="270" r:id="rId2"/>
    <p:sldId id="258" r:id="rId3"/>
    <p:sldId id="259" r:id="rId4"/>
    <p:sldId id="257" r:id="rId5"/>
    <p:sldId id="265" r:id="rId6"/>
    <p:sldId id="260" r:id="rId7"/>
    <p:sldId id="261" r:id="rId8"/>
    <p:sldId id="266" r:id="rId9"/>
    <p:sldId id="262" r:id="rId10"/>
    <p:sldId id="268" r:id="rId11"/>
    <p:sldId id="267" r:id="rId12"/>
    <p:sldId id="263" r:id="rId13"/>
    <p:sldId id="264"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62"/>
  </p:normalViewPr>
  <p:slideViewPr>
    <p:cSldViewPr snapToGrid="0">
      <p:cViewPr varScale="1">
        <p:scale>
          <a:sx n="108" d="100"/>
          <a:sy n="108" d="100"/>
        </p:scale>
        <p:origin x="7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5C493-C81D-4D42-AD24-41CEE3BCA513}" type="datetimeFigureOut">
              <a:rPr kumimoji="1" lang="zh-TW" altLang="en-US" smtClean="0"/>
              <a:t>2024/10/22</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4B9F1-7FC3-3E48-BD0A-E44F72EF111C}" type="slidenum">
              <a:rPr kumimoji="1" lang="zh-TW" altLang="en-US" smtClean="0"/>
              <a:t>‹#›</a:t>
            </a:fld>
            <a:endParaRPr kumimoji="1" lang="zh-TW" altLang="en-US"/>
          </a:p>
        </p:txBody>
      </p:sp>
    </p:spTree>
    <p:extLst>
      <p:ext uri="{BB962C8B-B14F-4D97-AF65-F5344CB8AC3E}">
        <p14:creationId xmlns:p14="http://schemas.microsoft.com/office/powerpoint/2010/main" val="1333583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The character in the illustration is a handsome, Japanese-style office worker. He has dark blue hair, wears a suit, and has a red tie. His eyes are red, and his hair features a side-swept fringe. The length of the hair extends past his eyebrows but stays above his eyes, with a neat and tidy </a:t>
            </a:r>
            <a:r>
              <a:rPr kumimoji="1" lang="en" altLang="zh-TW" dirty="0" err="1"/>
              <a:t>appearance."He</a:t>
            </a:r>
            <a:r>
              <a:rPr kumimoji="1" lang="en" altLang="zh-TW" dirty="0"/>
              <a:t> was pushed over due to the crowded train, and his documents scattered all over the </a:t>
            </a:r>
            <a:r>
              <a:rPr kumimoji="1" lang="en" altLang="zh-TW" dirty="0" err="1"/>
              <a:t>floor."background</a:t>
            </a:r>
            <a:r>
              <a:rPr kumimoji="1" lang="en" altLang="zh-TW" dirty="0"/>
              <a:t> is on the train, and documents scattered all over the floor.</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2</a:t>
            </a:fld>
            <a:endParaRPr kumimoji="1" lang="zh-TW" altLang="en-US"/>
          </a:p>
        </p:txBody>
      </p:sp>
    </p:spTree>
    <p:extLst>
      <p:ext uri="{BB962C8B-B14F-4D97-AF65-F5344CB8AC3E}">
        <p14:creationId xmlns:p14="http://schemas.microsoft.com/office/powerpoint/2010/main" val="2970466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F3F3F5"/>
                </a:solidFill>
                <a:effectLst/>
                <a:latin typeface="Inter"/>
              </a:rPr>
              <a:t>The scene is set in a conference room where the atmosphere has shifted to a light and relaxed mood. The main character, Tanaka </a:t>
            </a:r>
            <a:r>
              <a:rPr lang="en" altLang="zh-TW" b="0" i="0" dirty="0" err="1">
                <a:solidFill>
                  <a:srgbClr val="F3F3F5"/>
                </a:solidFill>
                <a:effectLst/>
                <a:latin typeface="Inter"/>
              </a:rPr>
              <a:t>Seichi</a:t>
            </a:r>
            <a:r>
              <a:rPr lang="en" altLang="zh-TW" b="0" i="0" dirty="0">
                <a:solidFill>
                  <a:srgbClr val="F3F3F5"/>
                </a:solidFill>
                <a:effectLst/>
                <a:latin typeface="Inter"/>
              </a:rPr>
              <a:t>, a handsome Japanese-style office worker with dark blue hair and red eyes, stands at the front of the room. He is dressed in a suit with a red tie and appears visibly relieved and warmed by the supportive environment. In the foreground, several colleagues are laughing and smiling, their expressions conveying a sense of camaraderie and understanding. Some are leaning forward in their chairs, while others exchange amused glances, clearly enjoying the moment. In the background, the supervisor is nodding in agreement, further contributing to the positive atmosphere, as he says, "Sometimes, the most genuine stories are more persuasive than data." This statement resonates with </a:t>
            </a:r>
            <a:r>
              <a:rPr lang="en" altLang="zh-TW" b="0" i="0" dirty="0" err="1">
                <a:solidFill>
                  <a:srgbClr val="F3F3F5"/>
                </a:solidFill>
                <a:effectLst/>
                <a:latin typeface="Inter"/>
              </a:rPr>
              <a:t>Seichi</a:t>
            </a:r>
            <a:r>
              <a:rPr lang="en" altLang="zh-TW" b="0" i="0" dirty="0">
                <a:solidFill>
                  <a:srgbClr val="F3F3F5"/>
                </a:solidFill>
                <a:effectLst/>
                <a:latin typeface="Inter"/>
              </a:rPr>
              <a:t>, alleviating his earlier anxiety.</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11</a:t>
            </a:fld>
            <a:endParaRPr kumimoji="1" lang="zh-TW" altLang="en-US"/>
          </a:p>
        </p:txBody>
      </p:sp>
    </p:spTree>
    <p:extLst>
      <p:ext uri="{BB962C8B-B14F-4D97-AF65-F5344CB8AC3E}">
        <p14:creationId xmlns:p14="http://schemas.microsoft.com/office/powerpoint/2010/main" val="2653963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F3F3F5"/>
                </a:solidFill>
                <a:effectLst/>
                <a:latin typeface="Inter"/>
              </a:rPr>
              <a:t>A scene in a conference room where a handsome, Japanese-style office worker is bowing respectfully towards his supervisor. The character has dark blue hair styled in a side-swept fringe that extends past his eyebrows but stays above his eyes, and his eyes are red. He is wearing a formal suit with a striking red tie. The supervisor, sitting in the front row, is smiling and has an encouraging expression. The atmosphere is light and positive, with other colleagues in the background chuckling and enjoying the moment. The focus is on the main character’s respectful bowing gesture as he shares his experiences and insights from the day.</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12</a:t>
            </a:fld>
            <a:endParaRPr kumimoji="1" lang="zh-TW" altLang="en-US"/>
          </a:p>
        </p:txBody>
      </p:sp>
    </p:spTree>
    <p:extLst>
      <p:ext uri="{BB962C8B-B14F-4D97-AF65-F5344CB8AC3E}">
        <p14:creationId xmlns:p14="http://schemas.microsoft.com/office/powerpoint/2010/main" val="3387180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F3F3F5"/>
                </a:solidFill>
                <a:effectLst/>
                <a:latin typeface="Inter"/>
              </a:rPr>
              <a:t>In a lively office setting, a group of colleagues is laughing and smiling, creating a warm and relaxed atmosphere. They are sitting at a conference table, with some leaning forward, clearly engaged in the moment. The main character, Tanaka </a:t>
            </a:r>
            <a:r>
              <a:rPr lang="en" altLang="zh-TW" b="0" i="0" dirty="0" err="1">
                <a:solidFill>
                  <a:srgbClr val="F3F3F5"/>
                </a:solidFill>
                <a:effectLst/>
                <a:latin typeface="Inter"/>
              </a:rPr>
              <a:t>Seichi</a:t>
            </a:r>
            <a:r>
              <a:rPr lang="en" altLang="zh-TW" b="0" i="0" dirty="0">
                <a:solidFill>
                  <a:srgbClr val="F3F3F5"/>
                </a:solidFill>
                <a:effectLst/>
                <a:latin typeface="Inter"/>
              </a:rPr>
              <a:t>, a handsome Japanese-style office worker with dark blue hair, red eyes, and a side-swept fringe, stands at the front with a relieved expression. He wears a formal suit and a red tie. The scene captures the lightheartedness and camaraderie in the room, emphasizing the shift in mood as laughter fills the air, making it evident that the tension has dissipated.</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13</a:t>
            </a:fld>
            <a:endParaRPr kumimoji="1" lang="zh-TW" altLang="en-US"/>
          </a:p>
        </p:txBody>
      </p:sp>
    </p:spTree>
    <p:extLst>
      <p:ext uri="{BB962C8B-B14F-4D97-AF65-F5344CB8AC3E}">
        <p14:creationId xmlns:p14="http://schemas.microsoft.com/office/powerpoint/2010/main" val="125015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F3F3F5"/>
                </a:solidFill>
                <a:effectLst/>
                <a:latin typeface="Inter"/>
              </a:rPr>
              <a:t>In a bright and uplifting atmosphere, the main character, Tanaka </a:t>
            </a:r>
            <a:r>
              <a:rPr lang="en" altLang="zh-TW" b="0" i="0" dirty="0" err="1">
                <a:solidFill>
                  <a:srgbClr val="F3F3F5"/>
                </a:solidFill>
                <a:effectLst/>
                <a:latin typeface="Inter"/>
              </a:rPr>
              <a:t>Seichi</a:t>
            </a:r>
            <a:r>
              <a:rPr lang="en" altLang="zh-TW" b="0" i="0" dirty="0">
                <a:solidFill>
                  <a:srgbClr val="F3F3F5"/>
                </a:solidFill>
                <a:effectLst/>
                <a:latin typeface="Inter"/>
              </a:rPr>
              <a:t>, a handsome Japanese-style office worker with dark blue hair and red eyes, stands confidently with a radiant smile. He is dressed in a formal suit with a red tie, and his hair features a side-swept fringe. His expression is one of newfound clarity and joy, embodying the realization that challenges in work and life are opportunities for growth rather than obstacles. The background is filled with warm light, symbolizing hope and positivity, as he embraces this transformative mindset.</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14</a:t>
            </a:fld>
            <a:endParaRPr kumimoji="1" lang="zh-TW" altLang="en-US"/>
          </a:p>
        </p:txBody>
      </p:sp>
    </p:spTree>
    <p:extLst>
      <p:ext uri="{BB962C8B-B14F-4D97-AF65-F5344CB8AC3E}">
        <p14:creationId xmlns:p14="http://schemas.microsoft.com/office/powerpoint/2010/main" val="1467859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t>A scene at a subway station with a handsome, Japanese-style office worker. He has dark blue hair and a side-swept fringe that extends past his eyebrows but stays above his eyes, and he has red eyes. He is wearing a suit with a striking red tie, which is caught in a vending machine, wasting precious time. The background shows the subway station with construction barriers and signage indicating temporary work. The character appears frustrated and anxious as he tries to free his tie from the machine. The scene captures the chaos of a busy commuter environment.</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3</a:t>
            </a:fld>
            <a:endParaRPr kumimoji="1" lang="zh-TW" altLang="en-US"/>
          </a:p>
        </p:txBody>
      </p:sp>
    </p:spTree>
    <p:extLst>
      <p:ext uri="{BB962C8B-B14F-4D97-AF65-F5344CB8AC3E}">
        <p14:creationId xmlns:p14="http://schemas.microsoft.com/office/powerpoint/2010/main" val="356426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t>A scene inside a crowded train, featuring a handsome, Japanese-style office worker with dark blue hair and a side-swept fringe that extends past his eyebrows but stays above his eyes, maintaining a neat appearance. He wears a business suit with a red tie and has striking red eyes. He is kneeling on the ground, trying to gather scattered documents and papers that have fallen from his open briefcase. His expression is frustrated and panicked, reflecting his anxiety about being late. Around him, passengers are packed tightly, accidentally bumping into him in the busy train. The interior includes metal poles and hanging hand straps, capturing the rush and chaos of the moment.</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4</a:t>
            </a:fld>
            <a:endParaRPr kumimoji="1" lang="zh-TW" altLang="en-US"/>
          </a:p>
        </p:txBody>
      </p:sp>
    </p:spTree>
    <p:extLst>
      <p:ext uri="{BB962C8B-B14F-4D97-AF65-F5344CB8AC3E}">
        <p14:creationId xmlns:p14="http://schemas.microsoft.com/office/powerpoint/2010/main" val="255972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F3F3F5"/>
                </a:solidFill>
                <a:effectLst/>
                <a:latin typeface="Inter"/>
              </a:rPr>
              <a:t>The scene takes place inside a crowded subway train, focusing on two characters. The first character is a handsome, Japanese-style office worker named Tanaka </a:t>
            </a:r>
            <a:r>
              <a:rPr lang="en" altLang="zh-TW" b="0" i="0" dirty="0" err="1">
                <a:solidFill>
                  <a:srgbClr val="F3F3F5"/>
                </a:solidFill>
                <a:effectLst/>
                <a:latin typeface="Inter"/>
              </a:rPr>
              <a:t>Seichi</a:t>
            </a:r>
            <a:r>
              <a:rPr lang="en" altLang="zh-TW" b="0" i="0" dirty="0">
                <a:solidFill>
                  <a:srgbClr val="F3F3F5"/>
                </a:solidFill>
                <a:effectLst/>
                <a:latin typeface="Inter"/>
              </a:rPr>
              <a:t>. He has dark blue hair with a side-swept fringe, red eyes, and is dressed in a suit with a red tie. He appears flustered, looking down as he realizes his papers have scattered on the floor. The second character is a young man wearing headphones, casually dressed, who is bending down to pick up the documents for </a:t>
            </a:r>
            <a:r>
              <a:rPr lang="en" altLang="zh-TW" b="0" i="0" dirty="0" err="1">
                <a:solidFill>
                  <a:srgbClr val="F3F3F5"/>
                </a:solidFill>
                <a:effectLst/>
                <a:latin typeface="Inter"/>
              </a:rPr>
              <a:t>Seichi</a:t>
            </a:r>
            <a:r>
              <a:rPr lang="en" altLang="zh-TW" b="0" i="0" dirty="0">
                <a:solidFill>
                  <a:srgbClr val="F3F3F5"/>
                </a:solidFill>
                <a:effectLst/>
                <a:latin typeface="Inter"/>
              </a:rPr>
              <a:t>. The young man has a friendly demeanor, encouraging </a:t>
            </a:r>
            <a:r>
              <a:rPr lang="en" altLang="zh-TW" b="0" i="0" dirty="0" err="1">
                <a:solidFill>
                  <a:srgbClr val="F3F3F5"/>
                </a:solidFill>
                <a:effectLst/>
                <a:latin typeface="Inter"/>
              </a:rPr>
              <a:t>Seichi</a:t>
            </a:r>
            <a:r>
              <a:rPr lang="en" altLang="zh-TW" b="0" i="0" dirty="0">
                <a:solidFill>
                  <a:srgbClr val="F3F3F5"/>
                </a:solidFill>
                <a:effectLst/>
                <a:latin typeface="Inter"/>
              </a:rPr>
              <a:t> by saying, "Today is just a small challenge." The atmosphere is busy yet supportive, with other passengers watching the interaction with interest.</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5</a:t>
            </a:fld>
            <a:endParaRPr kumimoji="1" lang="zh-TW" altLang="en-US"/>
          </a:p>
        </p:txBody>
      </p:sp>
    </p:spTree>
    <p:extLst>
      <p:ext uri="{BB962C8B-B14F-4D97-AF65-F5344CB8AC3E}">
        <p14:creationId xmlns:p14="http://schemas.microsoft.com/office/powerpoint/2010/main" val="3602624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F3F3F5"/>
                </a:solidFill>
                <a:effectLst/>
                <a:latin typeface="Inter"/>
              </a:rPr>
              <a:t>A scene inside a taxi featuring a handsome, Japanese-style office worker. He has dark blue hair styled in a side-swept fringe that extends past his eyebrows but stays above his eyes, and his eyes are red. He is wearing a formal suit with a striking red tie. The interior of the taxi is visible, showing the driver in front and the cityscape passing by outside the window. The office worker is on his phone, looking determined and focused, as he seeks help from a colleague to modify his presentation. The atmosphere conveys a sense of urgency and purpose.</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6</a:t>
            </a:fld>
            <a:endParaRPr kumimoji="1" lang="zh-TW" altLang="en-US"/>
          </a:p>
        </p:txBody>
      </p:sp>
    </p:spTree>
    <p:extLst>
      <p:ext uri="{BB962C8B-B14F-4D97-AF65-F5344CB8AC3E}">
        <p14:creationId xmlns:p14="http://schemas.microsoft.com/office/powerpoint/2010/main" val="1774994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F3F3F5"/>
                </a:solidFill>
                <a:effectLst/>
                <a:latin typeface="Inter"/>
              </a:rPr>
              <a:t>A scene inside a taxi featuring a handsome, Japanese-style office worker. He has dark blue hair styled in a side-swept fringe that extends past his eyebrows but stays above his eyes, and his eyes are red. He is wearing a formal suit with a striking red tie. The office worker is sitting in the back seat, holding a phone to his ear, looking focused and determined as he speaks with a colleague about modifying his presentation. The interior of the taxi shows the driver in front, and the cityscape is visible through the window, capturing a sense of urgency.</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7</a:t>
            </a:fld>
            <a:endParaRPr kumimoji="1" lang="zh-TW" altLang="en-US"/>
          </a:p>
        </p:txBody>
      </p:sp>
    </p:spTree>
    <p:extLst>
      <p:ext uri="{BB962C8B-B14F-4D97-AF65-F5344CB8AC3E}">
        <p14:creationId xmlns:p14="http://schemas.microsoft.com/office/powerpoint/2010/main" val="179294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F3F3F5"/>
                </a:solidFill>
                <a:effectLst/>
                <a:latin typeface="Inter"/>
              </a:rPr>
              <a:t>The scene takes place in a conference room where Tanaka </a:t>
            </a:r>
            <a:r>
              <a:rPr lang="en" altLang="zh-TW" b="0" i="0" dirty="0" err="1">
                <a:solidFill>
                  <a:srgbClr val="F3F3F5"/>
                </a:solidFill>
                <a:effectLst/>
                <a:latin typeface="Inter"/>
              </a:rPr>
              <a:t>Seichi</a:t>
            </a:r>
            <a:r>
              <a:rPr lang="en" altLang="zh-TW" b="0" i="0" dirty="0">
                <a:solidFill>
                  <a:srgbClr val="F3F3F5"/>
                </a:solidFill>
                <a:effectLst/>
                <a:latin typeface="Inter"/>
              </a:rPr>
              <a:t>, a handsome Japanese-style office worker, stands at the front, visibly flustered and out of breath. He has dark blue hair with a side-swept fringe, red eyes, and wears a formal suit with a striking red tie. His expression conveys a mix of anxiety and determination as he clutches a presentation remote in one hand while the other rests on the table. In the background, a projector displays the last slide of his presentation, which shows a blank page, emphasizing his panic. </a:t>
            </a:r>
            <a:r>
              <a:rPr lang="en" altLang="zh-TW" b="0" i="0" dirty="0" err="1">
                <a:solidFill>
                  <a:srgbClr val="F3F3F5"/>
                </a:solidFill>
                <a:effectLst/>
                <a:latin typeface="Inter"/>
              </a:rPr>
              <a:t>Seichi's</a:t>
            </a:r>
            <a:r>
              <a:rPr lang="en" altLang="zh-TW" b="0" i="0" dirty="0">
                <a:solidFill>
                  <a:srgbClr val="F3F3F5"/>
                </a:solidFill>
                <a:effectLst/>
                <a:latin typeface="Inter"/>
              </a:rPr>
              <a:t> chest rises and falls rapidly, highlighting his labored breathing as he tries to gather his thoughts amidst the critical moment. The atmosphere in the room is tense, with colleagues watching him intently.</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8</a:t>
            </a:fld>
            <a:endParaRPr kumimoji="1" lang="zh-TW" altLang="en-US"/>
          </a:p>
        </p:txBody>
      </p:sp>
    </p:spTree>
    <p:extLst>
      <p:ext uri="{BB962C8B-B14F-4D97-AF65-F5344CB8AC3E}">
        <p14:creationId xmlns:p14="http://schemas.microsoft.com/office/powerpoint/2010/main" val="112380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F3F3F5"/>
                </a:solidFill>
                <a:effectLst/>
                <a:latin typeface="Inter"/>
              </a:rPr>
              <a:t>A scene in a conference room where a handsome, Japanese-style office worker is standing at the front, looking breathless and slightly flustered as he begins his presentation. He has dark blue hair styled in a side-swept fringe that extends past his eyebrows but stays above his eyes, and his eyes are red. He is wearing a formal suit with a striking red tie. The room is filled with attentive colleagues seated at a long table, and a projector displays his slides. The character looks anxious as he realizes that he has accidentally left out part of his presentation materials, causing a blank slide.</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9</a:t>
            </a:fld>
            <a:endParaRPr kumimoji="1" lang="zh-TW" altLang="en-US"/>
          </a:p>
        </p:txBody>
      </p:sp>
    </p:spTree>
    <p:extLst>
      <p:ext uri="{BB962C8B-B14F-4D97-AF65-F5344CB8AC3E}">
        <p14:creationId xmlns:p14="http://schemas.microsoft.com/office/powerpoint/2010/main" val="3361950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F3F3F5"/>
                </a:solidFill>
                <a:effectLst/>
                <a:latin typeface="Inter"/>
              </a:rPr>
              <a:t>The scene depicts Tanaka </a:t>
            </a:r>
            <a:r>
              <a:rPr lang="en" altLang="zh-TW" b="0" i="0" dirty="0" err="1">
                <a:solidFill>
                  <a:srgbClr val="F3F3F5"/>
                </a:solidFill>
                <a:effectLst/>
                <a:latin typeface="Inter"/>
              </a:rPr>
              <a:t>Seichi</a:t>
            </a:r>
            <a:r>
              <a:rPr lang="en" altLang="zh-TW" b="0" i="0" dirty="0">
                <a:solidFill>
                  <a:srgbClr val="F3F3F5"/>
                </a:solidFill>
                <a:effectLst/>
                <a:latin typeface="Inter"/>
              </a:rPr>
              <a:t>, a handsome Japanese-style office worker, standing at the front of a conference room. He has dark blue hair styled with a side-swept fringe and wears a formal suit with a red tie. In this moment, his expression shifts dramatically as he realizes that part of his presentation materials are missing, resulting in a blank slide. His eyes widen in shock, and his mouth slightly opens as a look of despair washes over his face. The background shows the conference room filled with colleagues, but all focus is on </a:t>
            </a:r>
            <a:r>
              <a:rPr lang="en" altLang="zh-TW" b="0" i="0" dirty="0" err="1">
                <a:solidFill>
                  <a:srgbClr val="F3F3F5"/>
                </a:solidFill>
                <a:effectLst/>
                <a:latin typeface="Inter"/>
              </a:rPr>
              <a:t>Seichi</a:t>
            </a:r>
            <a:r>
              <a:rPr lang="en" altLang="zh-TW" b="0" i="0" dirty="0">
                <a:solidFill>
                  <a:srgbClr val="F3F3F5"/>
                </a:solidFill>
                <a:effectLst/>
                <a:latin typeface="Inter"/>
              </a:rPr>
              <a:t>, capturing the weight of his disappointment and anxiety. His shoulders slump, and his body language conveys a deep sense of frustration and panic, reflecting the internal turmoil as he recalls the effort and anticipation he had leading up to this moment.</a:t>
            </a:r>
            <a:endParaRPr kumimoji="1" lang="zh-TW" altLang="en-US" dirty="0"/>
          </a:p>
        </p:txBody>
      </p:sp>
      <p:sp>
        <p:nvSpPr>
          <p:cNvPr id="4" name="投影片編號版面配置區 3"/>
          <p:cNvSpPr>
            <a:spLocks noGrp="1"/>
          </p:cNvSpPr>
          <p:nvPr>
            <p:ph type="sldNum" sz="quarter" idx="5"/>
          </p:nvPr>
        </p:nvSpPr>
        <p:spPr/>
        <p:txBody>
          <a:bodyPr/>
          <a:lstStyle/>
          <a:p>
            <a:fld id="{71F4B9F1-7FC3-3E48-BD0A-E44F72EF111C}" type="slidenum">
              <a:rPr kumimoji="1" lang="zh-TW" altLang="en-US" smtClean="0"/>
              <a:t>10</a:t>
            </a:fld>
            <a:endParaRPr kumimoji="1" lang="zh-TW" altLang="en-US"/>
          </a:p>
        </p:txBody>
      </p:sp>
    </p:spTree>
    <p:extLst>
      <p:ext uri="{BB962C8B-B14F-4D97-AF65-F5344CB8AC3E}">
        <p14:creationId xmlns:p14="http://schemas.microsoft.com/office/powerpoint/2010/main" val="210999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F5225CB9-6F0B-CD4D-91D4-633D41DCDF94}" type="datetimeFigureOut">
              <a:rPr kumimoji="1" lang="zh-TW" altLang="en-US" smtClean="0"/>
              <a:t>2024/10/22</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51571D5D-8BB0-7445-82BD-5F767D84BA1E}" type="slidenum">
              <a:rPr kumimoji="1" lang="zh-TW" altLang="en-US" smtClean="0"/>
              <a:t>‹#›</a:t>
            </a:fld>
            <a:endParaRPr kumimoji="1" lang="zh-TW" altLang="en-US"/>
          </a:p>
        </p:txBody>
      </p:sp>
    </p:spTree>
    <p:extLst>
      <p:ext uri="{BB962C8B-B14F-4D97-AF65-F5344CB8AC3E}">
        <p14:creationId xmlns:p14="http://schemas.microsoft.com/office/powerpoint/2010/main" val="40435709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5225CB9-6F0B-CD4D-91D4-633D41DCDF94}" type="datetimeFigureOut">
              <a:rPr kumimoji="1" lang="zh-TW" altLang="en-US" smtClean="0"/>
              <a:t>2024/10/22</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51571D5D-8BB0-7445-82BD-5F767D84BA1E}" type="slidenum">
              <a:rPr kumimoji="1" lang="zh-TW" altLang="en-US" smtClean="0"/>
              <a:t>‹#›</a:t>
            </a:fld>
            <a:endParaRPr kumimoji="1" lang="zh-TW" altLang="en-US"/>
          </a:p>
        </p:txBody>
      </p:sp>
    </p:spTree>
    <p:extLst>
      <p:ext uri="{BB962C8B-B14F-4D97-AF65-F5344CB8AC3E}">
        <p14:creationId xmlns:p14="http://schemas.microsoft.com/office/powerpoint/2010/main" val="684690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5225CB9-6F0B-CD4D-91D4-633D41DCDF94}" type="datetimeFigureOut">
              <a:rPr kumimoji="1" lang="zh-TW" altLang="en-US" smtClean="0"/>
              <a:t>2024/10/22</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51571D5D-8BB0-7445-82BD-5F767D84BA1E}" type="slidenum">
              <a:rPr kumimoji="1" lang="zh-TW" altLang="en-US" smtClean="0"/>
              <a:t>‹#›</a:t>
            </a:fld>
            <a:endParaRPr kumimoji="1" lang="zh-TW" altLang="en-US"/>
          </a:p>
        </p:txBody>
      </p:sp>
    </p:spTree>
    <p:extLst>
      <p:ext uri="{BB962C8B-B14F-4D97-AF65-F5344CB8AC3E}">
        <p14:creationId xmlns:p14="http://schemas.microsoft.com/office/powerpoint/2010/main" val="218318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5225CB9-6F0B-CD4D-91D4-633D41DCDF94}" type="datetimeFigureOut">
              <a:rPr kumimoji="1" lang="zh-TW" altLang="en-US" smtClean="0"/>
              <a:t>2024/10/22</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51571D5D-8BB0-7445-82BD-5F767D84BA1E}" type="slidenum">
              <a:rPr kumimoji="1" lang="zh-TW" altLang="en-US" smtClean="0"/>
              <a:t>‹#›</a:t>
            </a:fld>
            <a:endParaRPr kumimoji="1" lang="zh-TW" altLang="en-US"/>
          </a:p>
        </p:txBody>
      </p:sp>
    </p:spTree>
    <p:extLst>
      <p:ext uri="{BB962C8B-B14F-4D97-AF65-F5344CB8AC3E}">
        <p14:creationId xmlns:p14="http://schemas.microsoft.com/office/powerpoint/2010/main" val="2292775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F5225CB9-6F0B-CD4D-91D4-633D41DCDF94}" type="datetimeFigureOut">
              <a:rPr kumimoji="1" lang="zh-TW" altLang="en-US" smtClean="0"/>
              <a:t>2024/10/22</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51571D5D-8BB0-7445-82BD-5F767D84BA1E}" type="slidenum">
              <a:rPr kumimoji="1" lang="zh-TW" altLang="en-US" smtClean="0"/>
              <a:t>‹#›</a:t>
            </a:fld>
            <a:endParaRPr kumimoji="1" lang="zh-TW" altLang="en-US"/>
          </a:p>
        </p:txBody>
      </p:sp>
    </p:spTree>
    <p:extLst>
      <p:ext uri="{BB962C8B-B14F-4D97-AF65-F5344CB8AC3E}">
        <p14:creationId xmlns:p14="http://schemas.microsoft.com/office/powerpoint/2010/main" val="336823167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F5225CB9-6F0B-CD4D-91D4-633D41DCDF94}" type="datetimeFigureOut">
              <a:rPr kumimoji="1" lang="zh-TW" altLang="en-US" smtClean="0"/>
              <a:t>2024/10/22</a:t>
            </a:fld>
            <a:endParaRPr kumimoji="1" lang="zh-TW" altLang="en-US"/>
          </a:p>
        </p:txBody>
      </p:sp>
      <p:sp>
        <p:nvSpPr>
          <p:cNvPr id="9" name="Footer Placeholder 8"/>
          <p:cNvSpPr>
            <a:spLocks noGrp="1"/>
          </p:cNvSpPr>
          <p:nvPr>
            <p:ph type="ftr" sz="quarter" idx="11"/>
          </p:nvPr>
        </p:nvSpPr>
        <p:spPr/>
        <p:txBody>
          <a:bodyPr/>
          <a:lstStyle/>
          <a:p>
            <a:endParaRPr kumimoji="1" lang="zh-TW" altLang="en-US"/>
          </a:p>
        </p:txBody>
      </p:sp>
      <p:sp>
        <p:nvSpPr>
          <p:cNvPr id="10" name="Slide Number Placeholder 9"/>
          <p:cNvSpPr>
            <a:spLocks noGrp="1"/>
          </p:cNvSpPr>
          <p:nvPr>
            <p:ph type="sldNum" sz="quarter" idx="12"/>
          </p:nvPr>
        </p:nvSpPr>
        <p:spPr/>
        <p:txBody>
          <a:bodyPr/>
          <a:lstStyle/>
          <a:p>
            <a:fld id="{51571D5D-8BB0-7445-82BD-5F767D84BA1E}" type="slidenum">
              <a:rPr kumimoji="1" lang="zh-TW" altLang="en-US" smtClean="0"/>
              <a:t>‹#›</a:t>
            </a:fld>
            <a:endParaRPr kumimoji="1" lang="zh-TW" altLang="en-US"/>
          </a:p>
        </p:txBody>
      </p:sp>
    </p:spTree>
    <p:extLst>
      <p:ext uri="{BB962C8B-B14F-4D97-AF65-F5344CB8AC3E}">
        <p14:creationId xmlns:p14="http://schemas.microsoft.com/office/powerpoint/2010/main" val="52604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F5225CB9-6F0B-CD4D-91D4-633D41DCDF94}" type="datetimeFigureOut">
              <a:rPr kumimoji="1" lang="zh-TW" altLang="en-US" smtClean="0"/>
              <a:t>2024/10/22</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51571D5D-8BB0-7445-82BD-5F767D84BA1E}" type="slidenum">
              <a:rPr kumimoji="1" lang="zh-TW" altLang="en-US" smtClean="0"/>
              <a:t>‹#›</a:t>
            </a:fld>
            <a:endParaRPr kumimoji="1" lang="zh-TW" altLang="en-US"/>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08534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5225CB9-6F0B-CD4D-91D4-633D41DCDF94}" type="datetimeFigureOut">
              <a:rPr kumimoji="1" lang="zh-TW" altLang="en-US" smtClean="0"/>
              <a:t>2024/10/22</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51571D5D-8BB0-7445-82BD-5F767D84BA1E}" type="slidenum">
              <a:rPr kumimoji="1" lang="zh-TW" altLang="en-US" smtClean="0"/>
              <a:t>‹#›</a:t>
            </a:fld>
            <a:endParaRPr kumimoji="1" lang="zh-TW" altLang="en-US"/>
          </a:p>
        </p:txBody>
      </p:sp>
    </p:spTree>
    <p:extLst>
      <p:ext uri="{BB962C8B-B14F-4D97-AF65-F5344CB8AC3E}">
        <p14:creationId xmlns:p14="http://schemas.microsoft.com/office/powerpoint/2010/main" val="755890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225CB9-6F0B-CD4D-91D4-633D41DCDF94}" type="datetimeFigureOut">
              <a:rPr kumimoji="1" lang="zh-TW" altLang="en-US" smtClean="0"/>
              <a:t>2024/10/22</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51571D5D-8BB0-7445-82BD-5F767D84BA1E}" type="slidenum">
              <a:rPr kumimoji="1" lang="zh-TW" altLang="en-US" smtClean="0"/>
              <a:t>‹#›</a:t>
            </a:fld>
            <a:endParaRPr kumimoji="1" lang="zh-TW" altLang="en-US"/>
          </a:p>
        </p:txBody>
      </p:sp>
    </p:spTree>
    <p:extLst>
      <p:ext uri="{BB962C8B-B14F-4D97-AF65-F5344CB8AC3E}">
        <p14:creationId xmlns:p14="http://schemas.microsoft.com/office/powerpoint/2010/main" val="2639721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F5225CB9-6F0B-CD4D-91D4-633D41DCDF94}" type="datetimeFigureOut">
              <a:rPr kumimoji="1" lang="zh-TW" altLang="en-US" smtClean="0"/>
              <a:t>2024/10/22</a:t>
            </a:fld>
            <a:endParaRPr kumimoji="1" lang="zh-TW" alt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kumimoji="1" lang="zh-TW" altLang="en-US"/>
          </a:p>
        </p:txBody>
      </p:sp>
      <p:sp>
        <p:nvSpPr>
          <p:cNvPr id="11" name="Slide Number Placeholder 10"/>
          <p:cNvSpPr>
            <a:spLocks noGrp="1"/>
          </p:cNvSpPr>
          <p:nvPr>
            <p:ph type="sldNum" sz="quarter" idx="12"/>
          </p:nvPr>
        </p:nvSpPr>
        <p:spPr/>
        <p:txBody>
          <a:bodyPr/>
          <a:lstStyle/>
          <a:p>
            <a:fld id="{51571D5D-8BB0-7445-82BD-5F767D84BA1E}" type="slidenum">
              <a:rPr kumimoji="1" lang="zh-TW" altLang="en-US" smtClean="0"/>
              <a:t>‹#›</a:t>
            </a:fld>
            <a:endParaRPr kumimoji="1" lang="zh-TW" altLang="en-US"/>
          </a:p>
        </p:txBody>
      </p:sp>
    </p:spTree>
    <p:extLst>
      <p:ext uri="{BB962C8B-B14F-4D97-AF65-F5344CB8AC3E}">
        <p14:creationId xmlns:p14="http://schemas.microsoft.com/office/powerpoint/2010/main" val="3249260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5225CB9-6F0B-CD4D-91D4-633D41DCDF94}" type="datetimeFigureOut">
              <a:rPr kumimoji="1" lang="zh-TW" altLang="en-US" smtClean="0"/>
              <a:t>2024/10/22</a:t>
            </a:fld>
            <a:endParaRPr kumimoji="1" lang="zh-TW" alt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51571D5D-8BB0-7445-82BD-5F767D84BA1E}" type="slidenum">
              <a:rPr kumimoji="1" lang="zh-TW" altLang="en-US" smtClean="0"/>
              <a:t>‹#›</a:t>
            </a:fld>
            <a:endParaRPr kumimoji="1" lang="zh-TW" altLang="en-US"/>
          </a:p>
        </p:txBody>
      </p:sp>
    </p:spTree>
    <p:extLst>
      <p:ext uri="{BB962C8B-B14F-4D97-AF65-F5344CB8AC3E}">
        <p14:creationId xmlns:p14="http://schemas.microsoft.com/office/powerpoint/2010/main" val="1531084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5225CB9-6F0B-CD4D-91D4-633D41DCDF94}" type="datetimeFigureOut">
              <a:rPr kumimoji="1" lang="zh-TW" altLang="en-US" smtClean="0"/>
              <a:t>2024/10/22</a:t>
            </a:fld>
            <a:endParaRPr kumimoji="1" lang="zh-TW" alt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kumimoji="1" lang="zh-TW" alt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1571D5D-8BB0-7445-82BD-5F767D84BA1E}" type="slidenum">
              <a:rPr kumimoji="1" lang="zh-TW" altLang="en-US" smtClean="0"/>
              <a:t>‹#›</a:t>
            </a:fld>
            <a:endParaRPr kumimoji="1" lang="zh-TW" altLang="en-US"/>
          </a:p>
        </p:txBody>
      </p:sp>
    </p:spTree>
    <p:extLst>
      <p:ext uri="{BB962C8B-B14F-4D97-AF65-F5344CB8AC3E}">
        <p14:creationId xmlns:p14="http://schemas.microsoft.com/office/powerpoint/2010/main" val="92789984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A4E475-4731-3DA6-CF14-266B8127D560}"/>
              </a:ext>
            </a:extLst>
          </p:cNvPr>
          <p:cNvSpPr>
            <a:spLocks noGrp="1"/>
          </p:cNvSpPr>
          <p:nvPr>
            <p:ph type="title"/>
          </p:nvPr>
        </p:nvSpPr>
        <p:spPr>
          <a:xfrm>
            <a:off x="866898" y="1148344"/>
            <a:ext cx="4156364" cy="1321723"/>
          </a:xfrm>
        </p:spPr>
        <p:txBody>
          <a:bodyPr>
            <a:noAutofit/>
          </a:bodyPr>
          <a:lstStyle/>
          <a:p>
            <a:r>
              <a:rPr kumimoji="1" lang="zh-TW" altLang="en-US" sz="6600" dirty="0"/>
              <a:t>冒險故事</a:t>
            </a:r>
          </a:p>
        </p:txBody>
      </p:sp>
    </p:spTree>
    <p:extLst>
      <p:ext uri="{BB962C8B-B14F-4D97-AF65-F5344CB8AC3E}">
        <p14:creationId xmlns:p14="http://schemas.microsoft.com/office/powerpoint/2010/main" val="1096873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9C944A-191B-239A-9F82-D6B3A30EF83C}"/>
              </a:ext>
            </a:extLst>
          </p:cNvPr>
          <p:cNvSpPr>
            <a:spLocks noGrp="1"/>
          </p:cNvSpPr>
          <p:nvPr>
            <p:ph type="title"/>
          </p:nvPr>
        </p:nvSpPr>
        <p:spPr>
          <a:xfrm>
            <a:off x="366711" y="489678"/>
            <a:ext cx="1533342" cy="519725"/>
          </a:xfrm>
        </p:spPr>
        <p:txBody>
          <a:bodyPr>
            <a:normAutofit fontScale="90000"/>
          </a:bodyPr>
          <a:lstStyle/>
          <a:p>
            <a:r>
              <a:rPr kumimoji="1" lang="en-US" altLang="zh-TW" dirty="0"/>
              <a:t>5. </a:t>
            </a:r>
            <a:r>
              <a:rPr kumimoji="1" lang="zh-TW" altLang="en-US" dirty="0"/>
              <a:t>意外</a:t>
            </a:r>
          </a:p>
        </p:txBody>
      </p:sp>
      <p:pic>
        <p:nvPicPr>
          <p:cNvPr id="5" name="內容版面配置區 4">
            <a:extLst>
              <a:ext uri="{FF2B5EF4-FFF2-40B4-BE49-F238E27FC236}">
                <a16:creationId xmlns:a16="http://schemas.microsoft.com/office/drawing/2014/main" id="{8F33C012-867B-7642-47D3-90AE7ECE282F}"/>
              </a:ext>
            </a:extLst>
          </p:cNvPr>
          <p:cNvPicPr>
            <a:picLocks noGrp="1" noChangeAspect="1"/>
          </p:cNvPicPr>
          <p:nvPr>
            <p:ph idx="1"/>
          </p:nvPr>
        </p:nvPicPr>
        <p:blipFill>
          <a:blip r:embed="rId3"/>
          <a:stretch>
            <a:fillRect/>
          </a:stretch>
        </p:blipFill>
        <p:spPr>
          <a:xfrm>
            <a:off x="0" y="1458000"/>
            <a:ext cx="5400000" cy="5400000"/>
          </a:xfrm>
        </p:spPr>
      </p:pic>
    </p:spTree>
    <p:extLst>
      <p:ext uri="{BB962C8B-B14F-4D97-AF65-F5344CB8AC3E}">
        <p14:creationId xmlns:p14="http://schemas.microsoft.com/office/powerpoint/2010/main" val="112885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4764FBD8-7832-1477-D0F7-0A2F4B6A6397}"/>
              </a:ext>
            </a:extLst>
          </p:cNvPr>
          <p:cNvPicPr>
            <a:picLocks noGrp="1" noChangeAspect="1"/>
          </p:cNvPicPr>
          <p:nvPr>
            <p:ph idx="1"/>
          </p:nvPr>
        </p:nvPicPr>
        <p:blipFill>
          <a:blip r:embed="rId3"/>
          <a:stretch>
            <a:fillRect/>
          </a:stretch>
        </p:blipFill>
        <p:spPr>
          <a:xfrm>
            <a:off x="0" y="1458000"/>
            <a:ext cx="5400000" cy="5400000"/>
          </a:xfrm>
        </p:spPr>
      </p:pic>
    </p:spTree>
    <p:extLst>
      <p:ext uri="{BB962C8B-B14F-4D97-AF65-F5344CB8AC3E}">
        <p14:creationId xmlns:p14="http://schemas.microsoft.com/office/powerpoint/2010/main" val="3359775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21B48798-5E38-CCA8-0A98-4B8E77FEE3A9}"/>
              </a:ext>
            </a:extLst>
          </p:cNvPr>
          <p:cNvPicPr>
            <a:picLocks noGrp="1" noChangeAspect="1"/>
          </p:cNvPicPr>
          <p:nvPr>
            <p:ph idx="1"/>
          </p:nvPr>
        </p:nvPicPr>
        <p:blipFill>
          <a:blip r:embed="rId3"/>
          <a:stretch>
            <a:fillRect/>
          </a:stretch>
        </p:blipFill>
        <p:spPr>
          <a:xfrm>
            <a:off x="0" y="1458000"/>
            <a:ext cx="5400000" cy="5400000"/>
          </a:xfrm>
        </p:spPr>
      </p:pic>
    </p:spTree>
    <p:extLst>
      <p:ext uri="{BB962C8B-B14F-4D97-AF65-F5344CB8AC3E}">
        <p14:creationId xmlns:p14="http://schemas.microsoft.com/office/powerpoint/2010/main" val="162830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37FEF9-A14A-02C5-D61C-A93167269877}"/>
              </a:ext>
            </a:extLst>
          </p:cNvPr>
          <p:cNvSpPr>
            <a:spLocks noGrp="1"/>
          </p:cNvSpPr>
          <p:nvPr>
            <p:ph type="title"/>
          </p:nvPr>
        </p:nvSpPr>
        <p:spPr>
          <a:xfrm>
            <a:off x="378585" y="448003"/>
            <a:ext cx="1616469" cy="561400"/>
          </a:xfrm>
        </p:spPr>
        <p:txBody>
          <a:bodyPr>
            <a:normAutofit fontScale="90000"/>
          </a:bodyPr>
          <a:lstStyle/>
          <a:p>
            <a:r>
              <a:rPr kumimoji="1" lang="en-US" altLang="zh-TW" dirty="0"/>
              <a:t>6.</a:t>
            </a:r>
            <a:r>
              <a:rPr kumimoji="1" lang="zh-TW" altLang="en-US" dirty="0"/>
              <a:t>轉彎</a:t>
            </a:r>
          </a:p>
        </p:txBody>
      </p:sp>
      <p:pic>
        <p:nvPicPr>
          <p:cNvPr id="9" name="內容版面配置區 8">
            <a:extLst>
              <a:ext uri="{FF2B5EF4-FFF2-40B4-BE49-F238E27FC236}">
                <a16:creationId xmlns:a16="http://schemas.microsoft.com/office/drawing/2014/main" id="{8CC1788A-1549-54C8-5444-2823DD992434}"/>
              </a:ext>
            </a:extLst>
          </p:cNvPr>
          <p:cNvPicPr>
            <a:picLocks noGrp="1" noChangeAspect="1"/>
          </p:cNvPicPr>
          <p:nvPr>
            <p:ph idx="1"/>
          </p:nvPr>
        </p:nvPicPr>
        <p:blipFill>
          <a:blip r:embed="rId3"/>
          <a:stretch>
            <a:fillRect/>
          </a:stretch>
        </p:blipFill>
        <p:spPr>
          <a:xfrm>
            <a:off x="0" y="1458000"/>
            <a:ext cx="5400000" cy="5400000"/>
          </a:xfrm>
        </p:spPr>
      </p:pic>
    </p:spTree>
    <p:extLst>
      <p:ext uri="{BB962C8B-B14F-4D97-AF65-F5344CB8AC3E}">
        <p14:creationId xmlns:p14="http://schemas.microsoft.com/office/powerpoint/2010/main" val="376877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5DCB68-7EFE-E826-CE3B-911A1FA3EA55}"/>
              </a:ext>
            </a:extLst>
          </p:cNvPr>
          <p:cNvSpPr>
            <a:spLocks noGrp="1"/>
          </p:cNvSpPr>
          <p:nvPr>
            <p:ph type="title"/>
          </p:nvPr>
        </p:nvSpPr>
        <p:spPr>
          <a:xfrm>
            <a:off x="331084" y="430302"/>
            <a:ext cx="1545217" cy="555350"/>
          </a:xfrm>
        </p:spPr>
        <p:txBody>
          <a:bodyPr>
            <a:normAutofit fontScale="90000"/>
          </a:bodyPr>
          <a:lstStyle/>
          <a:p>
            <a:r>
              <a:rPr kumimoji="1" lang="en-US" altLang="zh-TW" dirty="0"/>
              <a:t>7. </a:t>
            </a:r>
            <a:r>
              <a:rPr kumimoji="1" lang="zh-TW" altLang="en-US" dirty="0"/>
              <a:t>結局</a:t>
            </a:r>
          </a:p>
        </p:txBody>
      </p:sp>
      <p:pic>
        <p:nvPicPr>
          <p:cNvPr id="5" name="內容版面配置區 4">
            <a:extLst>
              <a:ext uri="{FF2B5EF4-FFF2-40B4-BE49-F238E27FC236}">
                <a16:creationId xmlns:a16="http://schemas.microsoft.com/office/drawing/2014/main" id="{69168B6B-44A3-7E5C-C4F8-15F666BA7C12}"/>
              </a:ext>
            </a:extLst>
          </p:cNvPr>
          <p:cNvPicPr>
            <a:picLocks noGrp="1" noChangeAspect="1"/>
          </p:cNvPicPr>
          <p:nvPr>
            <p:ph idx="1"/>
          </p:nvPr>
        </p:nvPicPr>
        <p:blipFill>
          <a:blip r:embed="rId3"/>
          <a:stretch>
            <a:fillRect/>
          </a:stretch>
        </p:blipFill>
        <p:spPr>
          <a:xfrm>
            <a:off x="0" y="1458000"/>
            <a:ext cx="5400000" cy="5400000"/>
          </a:xfrm>
        </p:spPr>
      </p:pic>
    </p:spTree>
    <p:extLst>
      <p:ext uri="{BB962C8B-B14F-4D97-AF65-F5344CB8AC3E}">
        <p14:creationId xmlns:p14="http://schemas.microsoft.com/office/powerpoint/2010/main" val="3522750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B20560-1340-8941-1AB1-9975D31B5772}"/>
              </a:ext>
            </a:extLst>
          </p:cNvPr>
          <p:cNvSpPr>
            <a:spLocks noGrp="1"/>
          </p:cNvSpPr>
          <p:nvPr>
            <p:ph type="title"/>
          </p:nvPr>
        </p:nvSpPr>
        <p:spPr>
          <a:xfrm>
            <a:off x="308757" y="347175"/>
            <a:ext cx="1541259" cy="571231"/>
          </a:xfrm>
        </p:spPr>
        <p:txBody>
          <a:bodyPr>
            <a:normAutofit fontScale="90000"/>
          </a:bodyPr>
          <a:lstStyle/>
          <a:p>
            <a:r>
              <a:rPr kumimoji="1" lang="en-US" altLang="zh-TW" dirty="0"/>
              <a:t>1. </a:t>
            </a:r>
            <a:r>
              <a:rPr kumimoji="1" lang="zh-TW" altLang="en-US" dirty="0"/>
              <a:t>目標</a:t>
            </a:r>
          </a:p>
        </p:txBody>
      </p:sp>
      <p:sp>
        <p:nvSpPr>
          <p:cNvPr id="3" name="內容版面配置區 2">
            <a:extLst>
              <a:ext uri="{FF2B5EF4-FFF2-40B4-BE49-F238E27FC236}">
                <a16:creationId xmlns:a16="http://schemas.microsoft.com/office/drawing/2014/main" id="{614FF4DE-9A91-9977-9E20-646772B6ABB5}"/>
              </a:ext>
            </a:extLst>
          </p:cNvPr>
          <p:cNvSpPr>
            <a:spLocks noGrp="1"/>
          </p:cNvSpPr>
          <p:nvPr>
            <p:ph idx="1"/>
          </p:nvPr>
        </p:nvSpPr>
        <p:spPr/>
        <p:txBody>
          <a:bodyPr/>
          <a:lstStyle/>
          <a:p>
            <a:endParaRPr kumimoji="1" lang="zh-TW" altLang="en-US"/>
          </a:p>
        </p:txBody>
      </p:sp>
      <p:pic>
        <p:nvPicPr>
          <p:cNvPr id="4" name="內容版面配置區 4">
            <a:extLst>
              <a:ext uri="{FF2B5EF4-FFF2-40B4-BE49-F238E27FC236}">
                <a16:creationId xmlns:a16="http://schemas.microsoft.com/office/drawing/2014/main" id="{C3AF3671-6C82-01C5-6B30-B6456DD52D4C}"/>
              </a:ext>
            </a:extLst>
          </p:cNvPr>
          <p:cNvPicPr>
            <a:picLocks noChangeAspect="1"/>
          </p:cNvPicPr>
          <p:nvPr/>
        </p:nvPicPr>
        <p:blipFill>
          <a:blip r:embed="rId3"/>
          <a:stretch>
            <a:fillRect/>
          </a:stretch>
        </p:blipFill>
        <p:spPr>
          <a:xfrm>
            <a:off x="0" y="1442148"/>
            <a:ext cx="5400000" cy="5400000"/>
          </a:xfrm>
          <a:prstGeom prst="rect">
            <a:avLst/>
          </a:prstGeom>
        </p:spPr>
      </p:pic>
    </p:spTree>
    <p:extLst>
      <p:ext uri="{BB962C8B-B14F-4D97-AF65-F5344CB8AC3E}">
        <p14:creationId xmlns:p14="http://schemas.microsoft.com/office/powerpoint/2010/main" val="137444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54E72-D938-4F78-7FEA-12CE2B5B1CBC}"/>
              </a:ext>
            </a:extLst>
          </p:cNvPr>
          <p:cNvSpPr>
            <a:spLocks noGrp="1"/>
          </p:cNvSpPr>
          <p:nvPr>
            <p:ph type="title"/>
          </p:nvPr>
        </p:nvSpPr>
        <p:spPr>
          <a:xfrm>
            <a:off x="368135" y="418427"/>
            <a:ext cx="1448790" cy="543474"/>
          </a:xfrm>
        </p:spPr>
        <p:txBody>
          <a:bodyPr>
            <a:normAutofit fontScale="90000"/>
          </a:bodyPr>
          <a:lstStyle/>
          <a:p>
            <a:r>
              <a:rPr kumimoji="1" lang="en-US" altLang="zh-TW" dirty="0"/>
              <a:t>2. </a:t>
            </a:r>
            <a:r>
              <a:rPr kumimoji="1" lang="zh-TW" altLang="en-US" dirty="0"/>
              <a:t>阻礙</a:t>
            </a:r>
          </a:p>
        </p:txBody>
      </p:sp>
      <p:pic>
        <p:nvPicPr>
          <p:cNvPr id="5" name="內容版面配置區 4">
            <a:extLst>
              <a:ext uri="{FF2B5EF4-FFF2-40B4-BE49-F238E27FC236}">
                <a16:creationId xmlns:a16="http://schemas.microsoft.com/office/drawing/2014/main" id="{5F018103-B3CC-D3ED-0757-580EB777976C}"/>
              </a:ext>
            </a:extLst>
          </p:cNvPr>
          <p:cNvPicPr>
            <a:picLocks noGrp="1" noChangeAspect="1"/>
          </p:cNvPicPr>
          <p:nvPr>
            <p:ph idx="1"/>
          </p:nvPr>
        </p:nvPicPr>
        <p:blipFill>
          <a:blip r:embed="rId3"/>
          <a:stretch>
            <a:fillRect/>
          </a:stretch>
        </p:blipFill>
        <p:spPr>
          <a:xfrm>
            <a:off x="0" y="1458000"/>
            <a:ext cx="5407757" cy="5400000"/>
          </a:xfrm>
        </p:spPr>
      </p:pic>
    </p:spTree>
    <p:extLst>
      <p:ext uri="{BB962C8B-B14F-4D97-AF65-F5344CB8AC3E}">
        <p14:creationId xmlns:p14="http://schemas.microsoft.com/office/powerpoint/2010/main" val="156046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CB5A6D62-A7FD-FD91-5B3E-35C1B34DF442}"/>
              </a:ext>
            </a:extLst>
          </p:cNvPr>
          <p:cNvPicPr>
            <a:picLocks noGrp="1" noChangeAspect="1"/>
          </p:cNvPicPr>
          <p:nvPr>
            <p:ph idx="1"/>
          </p:nvPr>
        </p:nvPicPr>
        <p:blipFill>
          <a:blip r:embed="rId3"/>
          <a:stretch>
            <a:fillRect/>
          </a:stretch>
        </p:blipFill>
        <p:spPr>
          <a:xfrm>
            <a:off x="0" y="1458000"/>
            <a:ext cx="5407747" cy="5400000"/>
          </a:xfrm>
        </p:spPr>
      </p:pic>
    </p:spTree>
    <p:extLst>
      <p:ext uri="{BB962C8B-B14F-4D97-AF65-F5344CB8AC3E}">
        <p14:creationId xmlns:p14="http://schemas.microsoft.com/office/powerpoint/2010/main" val="844576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89E038-33A4-DB1D-E56C-4040BCC71CED}"/>
              </a:ext>
            </a:extLst>
          </p:cNvPr>
          <p:cNvSpPr>
            <a:spLocks noGrp="1"/>
          </p:cNvSpPr>
          <p:nvPr>
            <p:ph type="title"/>
          </p:nvPr>
        </p:nvSpPr>
        <p:spPr>
          <a:xfrm>
            <a:off x="414211" y="411785"/>
            <a:ext cx="1521467" cy="597617"/>
          </a:xfrm>
        </p:spPr>
        <p:txBody>
          <a:bodyPr>
            <a:normAutofit fontScale="90000"/>
          </a:bodyPr>
          <a:lstStyle/>
          <a:p>
            <a:r>
              <a:rPr kumimoji="1" lang="en-US" altLang="zh-TW" dirty="0"/>
              <a:t>3. </a:t>
            </a:r>
            <a:r>
              <a:rPr kumimoji="1" lang="zh-TW" altLang="en-US" dirty="0"/>
              <a:t>努力</a:t>
            </a:r>
          </a:p>
        </p:txBody>
      </p:sp>
      <p:pic>
        <p:nvPicPr>
          <p:cNvPr id="5" name="內容版面配置區 4">
            <a:extLst>
              <a:ext uri="{FF2B5EF4-FFF2-40B4-BE49-F238E27FC236}">
                <a16:creationId xmlns:a16="http://schemas.microsoft.com/office/drawing/2014/main" id="{597BFDE8-E5D0-D170-B902-9AF77F257D91}"/>
              </a:ext>
            </a:extLst>
          </p:cNvPr>
          <p:cNvPicPr>
            <a:picLocks noGrp="1" noChangeAspect="1"/>
          </p:cNvPicPr>
          <p:nvPr>
            <p:ph idx="1"/>
          </p:nvPr>
        </p:nvPicPr>
        <p:blipFill>
          <a:blip r:embed="rId3"/>
          <a:stretch>
            <a:fillRect/>
          </a:stretch>
        </p:blipFill>
        <p:spPr>
          <a:xfrm>
            <a:off x="0" y="1458000"/>
            <a:ext cx="5400000" cy="5400000"/>
          </a:xfrm>
        </p:spPr>
      </p:pic>
    </p:spTree>
    <p:extLst>
      <p:ext uri="{BB962C8B-B14F-4D97-AF65-F5344CB8AC3E}">
        <p14:creationId xmlns:p14="http://schemas.microsoft.com/office/powerpoint/2010/main" val="90502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1C8EBBE3-36E9-E7EE-557A-D959B0B32884}"/>
              </a:ext>
            </a:extLst>
          </p:cNvPr>
          <p:cNvPicPr>
            <a:picLocks noGrp="1" noChangeAspect="1"/>
          </p:cNvPicPr>
          <p:nvPr>
            <p:ph idx="1"/>
          </p:nvPr>
        </p:nvPicPr>
        <p:blipFill>
          <a:blip r:embed="rId3"/>
          <a:stretch>
            <a:fillRect/>
          </a:stretch>
        </p:blipFill>
        <p:spPr>
          <a:xfrm>
            <a:off x="0" y="1458000"/>
            <a:ext cx="5400000" cy="5400000"/>
          </a:xfrm>
        </p:spPr>
      </p:pic>
    </p:spTree>
    <p:extLst>
      <p:ext uri="{BB962C8B-B14F-4D97-AF65-F5344CB8AC3E}">
        <p14:creationId xmlns:p14="http://schemas.microsoft.com/office/powerpoint/2010/main" val="290013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586BA075-6033-7620-32EE-DEA7CD29A211}"/>
              </a:ext>
            </a:extLst>
          </p:cNvPr>
          <p:cNvPicPr>
            <a:picLocks noGrp="1" noChangeAspect="1"/>
          </p:cNvPicPr>
          <p:nvPr>
            <p:ph idx="1"/>
          </p:nvPr>
        </p:nvPicPr>
        <p:blipFill>
          <a:blip r:embed="rId3"/>
          <a:stretch>
            <a:fillRect/>
          </a:stretch>
        </p:blipFill>
        <p:spPr>
          <a:xfrm>
            <a:off x="0" y="1458000"/>
            <a:ext cx="5400000" cy="5400000"/>
          </a:xfrm>
        </p:spPr>
      </p:pic>
    </p:spTree>
    <p:extLst>
      <p:ext uri="{BB962C8B-B14F-4D97-AF65-F5344CB8AC3E}">
        <p14:creationId xmlns:p14="http://schemas.microsoft.com/office/powerpoint/2010/main" val="1967739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DAABF6-8932-0A0B-5FEB-A08C7D8077DD}"/>
              </a:ext>
            </a:extLst>
          </p:cNvPr>
          <p:cNvSpPr>
            <a:spLocks noGrp="1"/>
          </p:cNvSpPr>
          <p:nvPr>
            <p:ph type="title"/>
          </p:nvPr>
        </p:nvSpPr>
        <p:spPr>
          <a:xfrm>
            <a:off x="378586" y="489679"/>
            <a:ext cx="1652095" cy="555350"/>
          </a:xfrm>
        </p:spPr>
        <p:txBody>
          <a:bodyPr>
            <a:normAutofit fontScale="90000"/>
          </a:bodyPr>
          <a:lstStyle/>
          <a:p>
            <a:r>
              <a:rPr kumimoji="1" lang="en-US" altLang="zh-TW" dirty="0"/>
              <a:t>4. </a:t>
            </a:r>
            <a:r>
              <a:rPr kumimoji="1" lang="zh-TW" altLang="en-US" dirty="0"/>
              <a:t>結果</a:t>
            </a:r>
          </a:p>
        </p:txBody>
      </p:sp>
      <p:pic>
        <p:nvPicPr>
          <p:cNvPr id="5" name="內容版面配置區 4">
            <a:extLst>
              <a:ext uri="{FF2B5EF4-FFF2-40B4-BE49-F238E27FC236}">
                <a16:creationId xmlns:a16="http://schemas.microsoft.com/office/drawing/2014/main" id="{F0AC316D-1560-BF4D-E0E3-177F2B0B706D}"/>
              </a:ext>
            </a:extLst>
          </p:cNvPr>
          <p:cNvPicPr>
            <a:picLocks noGrp="1" noChangeAspect="1"/>
          </p:cNvPicPr>
          <p:nvPr>
            <p:ph idx="1"/>
          </p:nvPr>
        </p:nvPicPr>
        <p:blipFill>
          <a:blip r:embed="rId3"/>
          <a:stretch>
            <a:fillRect/>
          </a:stretch>
        </p:blipFill>
        <p:spPr>
          <a:xfrm>
            <a:off x="0" y="1458000"/>
            <a:ext cx="5400000" cy="5400000"/>
          </a:xfrm>
        </p:spPr>
      </p:pic>
    </p:spTree>
    <p:extLst>
      <p:ext uri="{BB962C8B-B14F-4D97-AF65-F5344CB8AC3E}">
        <p14:creationId xmlns:p14="http://schemas.microsoft.com/office/powerpoint/2010/main" val="1901664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DF50C93D-582B-2E4E-FDB6-F035D140747E}"/>
              </a:ext>
            </a:extLst>
          </p:cNvPr>
          <p:cNvPicPr>
            <a:picLocks noGrp="1" noChangeAspect="1"/>
          </p:cNvPicPr>
          <p:nvPr>
            <p:ph idx="1"/>
          </p:nvPr>
        </p:nvPicPr>
        <p:blipFill>
          <a:blip r:embed="rId3"/>
          <a:stretch>
            <a:fillRect/>
          </a:stretch>
        </p:blipFill>
        <p:spPr>
          <a:xfrm>
            <a:off x="0" y="1458000"/>
            <a:ext cx="5400000" cy="5400000"/>
          </a:xfrm>
        </p:spPr>
      </p:pic>
    </p:spTree>
    <p:extLst>
      <p:ext uri="{BB962C8B-B14F-4D97-AF65-F5344CB8AC3E}">
        <p14:creationId xmlns:p14="http://schemas.microsoft.com/office/powerpoint/2010/main" val="2994676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{3118076F-504D-FF48-B66C-64B748F6B34B}tf10001120</Template>
  <TotalTime>7658</TotalTime>
  <Words>1608</Words>
  <Application>Microsoft Office PowerPoint</Application>
  <PresentationFormat>寬螢幕</PresentationFormat>
  <Paragraphs>34</Paragraphs>
  <Slides>14</Slides>
  <Notes>13</Notes>
  <HiddenSlides>0</HiddenSlides>
  <MMClips>0</MMClips>
  <ScaleCrop>false</ScaleCrop>
  <HeadingPairs>
    <vt:vector size="4" baseType="variant">
      <vt:variant>
        <vt:lpstr>佈景主題</vt:lpstr>
      </vt:variant>
      <vt:variant>
        <vt:i4>1</vt:i4>
      </vt:variant>
      <vt:variant>
        <vt:lpstr>投影片標題</vt:lpstr>
      </vt:variant>
      <vt:variant>
        <vt:i4>14</vt:i4>
      </vt:variant>
    </vt:vector>
  </HeadingPairs>
  <TitlesOfParts>
    <vt:vector size="15" baseType="lpstr">
      <vt:lpstr>包裹</vt:lpstr>
      <vt:lpstr>冒險故事</vt:lpstr>
      <vt:lpstr>1. 目標</vt:lpstr>
      <vt:lpstr>2. 阻礙</vt:lpstr>
      <vt:lpstr>PowerPoint 簡報</vt:lpstr>
      <vt:lpstr>3. 努力</vt:lpstr>
      <vt:lpstr>PowerPoint 簡報</vt:lpstr>
      <vt:lpstr>PowerPoint 簡報</vt:lpstr>
      <vt:lpstr>4. 結果</vt:lpstr>
      <vt:lpstr>PowerPoint 簡報</vt:lpstr>
      <vt:lpstr>5. 意外</vt:lpstr>
      <vt:lpstr>PowerPoint 簡報</vt:lpstr>
      <vt:lpstr>PowerPoint 簡報</vt:lpstr>
      <vt:lpstr>6.轉彎</vt:lpstr>
      <vt:lpstr>7. 結局</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surandy23@gmail.com</dc:creator>
  <cp:lastModifiedBy>surandy23@gmail.com</cp:lastModifiedBy>
  <cp:revision>5</cp:revision>
  <dcterms:created xsi:type="dcterms:W3CDTF">2024-10-16T07:54:36Z</dcterms:created>
  <dcterms:modified xsi:type="dcterms:W3CDTF">2024-10-22T17:47:44Z</dcterms:modified>
</cp:coreProperties>
</file>